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65" r:id="rId4"/>
    <p:sldId id="266" r:id="rId5"/>
    <p:sldId id="262" r:id="rId6"/>
    <p:sldId id="256" r:id="rId7"/>
    <p:sldId id="257" r:id="rId8"/>
    <p:sldId id="258" r:id="rId9"/>
    <p:sldId id="259" r:id="rId10"/>
    <p:sldId id="260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05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05400" y="1371600"/>
            <a:ext cx="4038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Уже в древнем Риме существовал женский день.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В этот день свободно рожденные женщины, состоящие в браке, получали от своих мужей подарки, были окружены любовью и вниманием. 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Рабыни тоже получали подарки. И кроме этого, хозяйка дома, позволяла невольницам в этот день отдыхать. </a:t>
            </a:r>
          </a:p>
        </p:txBody>
      </p:sp>
    </p:spTree>
    <p:extLst>
      <p:ext uri="{BB962C8B-B14F-4D97-AF65-F5344CB8AC3E}">
        <p14:creationId xmlns:p14="http://schemas.microsoft.com/office/powerpoint/2010/main" val="940368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krokotak.com/wp-content/uploads/2010/03/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371600"/>
            <a:ext cx="80772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krokotak.com/wp-content/uploads/2010/03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8229600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842655" y="1447800"/>
            <a:ext cx="4862946" cy="1905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Облачённые в лучшие одежды, с благоухающими венками на головах, римлянки приходили в храм богини Весты - хранительницы домашнего  очага.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13855"/>
            <a:ext cx="1828800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1" y="13854"/>
            <a:ext cx="2438400" cy="317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358" y="4088833"/>
            <a:ext cx="3781425" cy="2769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4859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4600" y="3505200"/>
            <a:ext cx="6223000" cy="2925762"/>
          </a:xfrm>
        </p:spPr>
        <p:txBody>
          <a:bodyPr/>
          <a:lstStyle/>
          <a:p>
            <a:r>
              <a:rPr lang="ru-RU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 марта 1857 года текстильщицы Нью-Йорка прошли маршем по улицам города, протестуя против низких заработков и плохих условий труда и очень тяжёлой работы, а так же использования детского труда.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434289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2161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91000" y="609601"/>
            <a:ext cx="4089400" cy="5516562"/>
          </a:xfrm>
        </p:spPr>
        <p:txBody>
          <a:bodyPr/>
          <a:lstStyle/>
          <a:p>
            <a:r>
              <a:rPr lang="ru-RU" sz="3200" b="1" dirty="0">
                <a:solidFill>
                  <a:srgbClr val="C00000"/>
                </a:solidFill>
              </a:rPr>
              <a:t>В 1910 году в Копенгагене на конференции предложили отмечать Международный женский день.</a:t>
            </a:r>
          </a:p>
          <a:p>
            <a:r>
              <a:rPr lang="ru-RU" sz="3200" b="1" dirty="0">
                <a:solidFill>
                  <a:srgbClr val="C00000"/>
                </a:solidFill>
              </a:rPr>
              <a:t>В России этот день празднуется с 1913 года.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33800" cy="5203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349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8751143" cy="6385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7741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6600" y="304800"/>
            <a:ext cx="5410200" cy="2133600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Открытка </a:t>
            </a:r>
            <a:r>
              <a:rPr lang="en-US" sz="3200" b="1" i="1" dirty="0" smtClean="0"/>
              <a:t> </a:t>
            </a:r>
            <a:r>
              <a:rPr lang="ru-RU" sz="3200" b="1" i="1" dirty="0" smtClean="0"/>
              <a:t>к 8 марта</a:t>
            </a:r>
            <a:endParaRPr lang="ru-RU" sz="3200" b="1" i="1" dirty="0"/>
          </a:p>
        </p:txBody>
      </p:sp>
      <p:pic>
        <p:nvPicPr>
          <p:cNvPr id="13314" name="Picture 2" descr="http://krokotak.com/wp-content/uploads/2010/03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3200400"/>
            <a:ext cx="3733800" cy="274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krokotak.com/wp-content/uploads/2010/03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81000"/>
            <a:ext cx="75438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krokotak.com/wp-content/uploads/2010/03/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0772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krokotak.com/wp-content/uploads/2010/03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609600"/>
            <a:ext cx="80010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69</TotalTime>
  <Words>130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 </vt:lpstr>
      <vt:lpstr> </vt:lpstr>
      <vt:lpstr> </vt:lpstr>
      <vt:lpstr> </vt:lpstr>
      <vt:lpstr> 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Выполнила учитель нач. классов Вржещ А. В.</dc:title>
  <dc:creator>Администратор</dc:creator>
  <cp:lastModifiedBy>настя</cp:lastModifiedBy>
  <cp:revision>5</cp:revision>
  <dcterms:created xsi:type="dcterms:W3CDTF">2013-03-01T08:14:07Z</dcterms:created>
  <dcterms:modified xsi:type="dcterms:W3CDTF">2014-03-01T12:16:19Z</dcterms:modified>
</cp:coreProperties>
</file>